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8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1735-B5AC-4A81-B790-1B8FAF29E556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CB43-6409-4F4E-A55A-57ECD7250B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3918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1735-B5AC-4A81-B790-1B8FAF29E556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CB43-6409-4F4E-A55A-57ECD7250B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374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1735-B5AC-4A81-B790-1B8FAF29E556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CB43-6409-4F4E-A55A-57ECD7250B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586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1735-B5AC-4A81-B790-1B8FAF29E556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CB43-6409-4F4E-A55A-57ECD7250B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5515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1735-B5AC-4A81-B790-1B8FAF29E556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CB43-6409-4F4E-A55A-57ECD7250B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5853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1735-B5AC-4A81-B790-1B8FAF29E556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CB43-6409-4F4E-A55A-57ECD7250B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026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1735-B5AC-4A81-B790-1B8FAF29E556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CB43-6409-4F4E-A55A-57ECD7250B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1677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1735-B5AC-4A81-B790-1B8FAF29E556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CB43-6409-4F4E-A55A-57ECD7250B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1125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1735-B5AC-4A81-B790-1B8FAF29E556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CB43-6409-4F4E-A55A-57ECD7250B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764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1735-B5AC-4A81-B790-1B8FAF29E556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CB43-6409-4F4E-A55A-57ECD7250B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5455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1735-B5AC-4A81-B790-1B8FAF29E556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CB43-6409-4F4E-A55A-57ECD7250B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3098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C1735-B5AC-4A81-B790-1B8FAF29E556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ACB43-6409-4F4E-A55A-57ECD7250B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4023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labur.eus/lHnGz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046374" y="84842"/>
            <a:ext cx="10307426" cy="1605848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KLASSIKALIA </a:t>
            </a:r>
            <a:r>
              <a:rPr lang="es-E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2023</a:t>
            </a:r>
            <a:b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“¿Cleopatra blanca? ¿Cleopatra negra?</a:t>
            </a:r>
            <a:b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Netflix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la Historia Antigua”</a:t>
            </a:r>
            <a:r>
              <a:rPr lang="es-ES" b="1" dirty="0" smtClean="0"/>
              <a:t/>
            </a:r>
            <a:br>
              <a:rPr lang="es-ES" b="1" dirty="0" smtClean="0"/>
            </a:br>
            <a:endParaRPr lang="es-ES" b="1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1046374" y="5326143"/>
            <a:ext cx="5292759" cy="142213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Letren </a:t>
            </a:r>
            <a:r>
              <a:rPr lang="es-E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Fakultatea</a:t>
            </a:r>
            <a:r>
              <a:rPr lang="es-E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s-E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Gradu</a:t>
            </a:r>
            <a:r>
              <a:rPr lang="es-E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aretoa</a:t>
            </a:r>
            <a:r>
              <a:rPr lang="es-E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Facultad de Letras/Salón de Grados</a:t>
            </a:r>
            <a:r>
              <a:rPr lang="es-E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E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E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Antolatzailea</a:t>
            </a:r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/Organizador: GIU21/009</a:t>
            </a:r>
          </a:p>
        </p:txBody>
      </p:sp>
      <p:sp>
        <p:nvSpPr>
          <p:cNvPr id="8" name="Marcador de contenido 7"/>
          <p:cNvSpPr>
            <a:spLocks noGrp="1"/>
          </p:cNvSpPr>
          <p:nvPr>
            <p:ph sz="half" idx="2"/>
          </p:nvPr>
        </p:nvSpPr>
        <p:spPr>
          <a:xfrm>
            <a:off x="6339133" y="5326143"/>
            <a:ext cx="5014667" cy="143490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dirty="0" smtClean="0"/>
              <a:t>Online</a:t>
            </a:r>
          </a:p>
          <a:p>
            <a:pPr marL="0" indent="0" algn="ctr">
              <a:buNone/>
            </a:pPr>
            <a:r>
              <a:rPr lang="es-ES" u="sng" dirty="0">
                <a:hlinkClick r:id="rId2"/>
              </a:rPr>
              <a:t>https://</a:t>
            </a:r>
            <a:r>
              <a:rPr lang="es-ES" u="sng" dirty="0" smtClean="0">
                <a:hlinkClick r:id="rId2"/>
              </a:rPr>
              <a:t>labur.eus/lHnGz</a:t>
            </a:r>
            <a:endParaRPr lang="es-ES" u="sng" dirty="0" smtClean="0"/>
          </a:p>
          <a:p>
            <a:pPr marL="0" indent="0" algn="ctr">
              <a:buNone/>
            </a:pPr>
            <a:r>
              <a:rPr lang="es-E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09/11/2023-15:00h</a:t>
            </a:r>
            <a:endParaRPr lang="es-ES" u="sng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909" y="1677922"/>
            <a:ext cx="2874224" cy="347443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133" y="1690689"/>
            <a:ext cx="2779128" cy="3461666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335280" y="1889760"/>
            <a:ext cx="2854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Jesús Bartolomé Gómez (UPV/EHU) 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“La imagen de Cleopatra en los autores latinos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9458960" y="1879600"/>
            <a:ext cx="24790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Mª Luz García </a:t>
            </a:r>
            <a:r>
              <a:rPr lang="es-E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Fleitas</a:t>
            </a:r>
            <a:r>
              <a:rPr lang="es-E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(ULPGC) 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“Cleopatra VII: “Afrodita insaciable” ¿y negra?. Recepción de un personaje histórico en la cultura popular”</a:t>
            </a:r>
          </a:p>
        </p:txBody>
      </p:sp>
    </p:spTree>
    <p:extLst>
      <p:ext uri="{BB962C8B-B14F-4D97-AF65-F5344CB8AC3E}">
        <p14:creationId xmlns:p14="http://schemas.microsoft.com/office/powerpoint/2010/main" val="12509814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4340</TotalTime>
  <Words>85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 KLASSIKALIA 2 – 2023 “¿Cleopatra blanca? ¿Cleopatra negra? Netflix y la Historia Antigua” </vt:lpstr>
    </vt:vector>
  </TitlesOfParts>
  <Company>UPV/EHU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KLASSIKALIA 3 – 2023 ¿Cleopatra blanca? ¿Cleopatra negra? Netflix y la Historia Antigua</dc:title>
  <dc:creator>ELENA TORREGARAY</dc:creator>
  <cp:lastModifiedBy>ELENA TORREGARAY</cp:lastModifiedBy>
  <cp:revision>7</cp:revision>
  <dcterms:created xsi:type="dcterms:W3CDTF">2023-10-27T08:45:29Z</dcterms:created>
  <dcterms:modified xsi:type="dcterms:W3CDTF">2023-11-03T13:40:19Z</dcterms:modified>
</cp:coreProperties>
</file>