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 varScale="1">
        <p:scale>
          <a:sx n="160" d="100"/>
          <a:sy n="160" d="100"/>
        </p:scale>
        <p:origin x="18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D2448-AB36-444E-BC8E-45D08CFCEB0D}" type="datetimeFigureOut">
              <a:rPr lang="es-ES" smtClean="0"/>
              <a:t>09/09/2026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F5A2F-1C60-4FAF-8D9E-965F73FB0C3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755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D2448-AB36-444E-BC8E-45D08CFCEB0D}" type="datetimeFigureOut">
              <a:rPr lang="es-ES" smtClean="0"/>
              <a:t>09/09/2026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F5A2F-1C60-4FAF-8D9E-965F73FB0C3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32211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D2448-AB36-444E-BC8E-45D08CFCEB0D}" type="datetimeFigureOut">
              <a:rPr lang="es-ES" smtClean="0"/>
              <a:t>09/09/2026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F5A2F-1C60-4FAF-8D9E-965F73FB0C3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2434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D2448-AB36-444E-BC8E-45D08CFCEB0D}" type="datetimeFigureOut">
              <a:rPr lang="es-ES" smtClean="0"/>
              <a:t>09/09/2026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F5A2F-1C60-4FAF-8D9E-965F73FB0C3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8132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D2448-AB36-444E-BC8E-45D08CFCEB0D}" type="datetimeFigureOut">
              <a:rPr lang="es-ES" smtClean="0"/>
              <a:t>09/09/2026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F5A2F-1C60-4FAF-8D9E-965F73FB0C3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0096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D2448-AB36-444E-BC8E-45D08CFCEB0D}" type="datetimeFigureOut">
              <a:rPr lang="es-ES" smtClean="0"/>
              <a:t>09/09/2026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F5A2F-1C60-4FAF-8D9E-965F73FB0C3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3989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D2448-AB36-444E-BC8E-45D08CFCEB0D}" type="datetimeFigureOut">
              <a:rPr lang="es-ES" smtClean="0"/>
              <a:t>09/09/2026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F5A2F-1C60-4FAF-8D9E-965F73FB0C3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4010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D2448-AB36-444E-BC8E-45D08CFCEB0D}" type="datetimeFigureOut">
              <a:rPr lang="es-ES" smtClean="0"/>
              <a:t>09/09/2026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F5A2F-1C60-4FAF-8D9E-965F73FB0C3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6446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D2448-AB36-444E-BC8E-45D08CFCEB0D}" type="datetimeFigureOut">
              <a:rPr lang="es-ES" smtClean="0"/>
              <a:t>09/09/2026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F5A2F-1C60-4FAF-8D9E-965F73FB0C3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0477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D2448-AB36-444E-BC8E-45D08CFCEB0D}" type="datetimeFigureOut">
              <a:rPr lang="es-ES" smtClean="0"/>
              <a:t>09/09/2026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F5A2F-1C60-4FAF-8D9E-965F73FB0C3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2741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D2448-AB36-444E-BC8E-45D08CFCEB0D}" type="datetimeFigureOut">
              <a:rPr lang="es-ES" smtClean="0"/>
              <a:t>09/09/2026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F5A2F-1C60-4FAF-8D9E-965F73FB0C3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4545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6D2448-AB36-444E-BC8E-45D08CFCEB0D}" type="datetimeFigureOut">
              <a:rPr lang="es-ES" smtClean="0"/>
              <a:t>09/09/2026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5F5A2F-1C60-4FAF-8D9E-965F73FB0C3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1275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892C9EF4-E008-57F3-D2A6-60D5E85926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Subtítulo 9">
            <a:extLst>
              <a:ext uri="{FF2B5EF4-FFF2-40B4-BE49-F238E27FC236}">
                <a16:creationId xmlns:a16="http://schemas.microsoft.com/office/drawing/2014/main" id="{4308C6EC-1E15-A613-8A6D-E7FFD47FFB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2" name="Imagen 11" descr="Interfaz de usuario gráfica, Aplicación&#10;&#10;El contenido generado por IA puede ser incorrecto.">
            <a:extLst>
              <a:ext uri="{FF2B5EF4-FFF2-40B4-BE49-F238E27FC236}">
                <a16:creationId xmlns:a16="http://schemas.microsoft.com/office/drawing/2014/main" id="{9453C4BD-75C6-B424-C787-137BFE07E4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721" y="0"/>
            <a:ext cx="96985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582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997B2DF5-1087-23D0-65E8-B701AB7871A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Subtítulo 9">
            <a:extLst>
              <a:ext uri="{FF2B5EF4-FFF2-40B4-BE49-F238E27FC236}">
                <a16:creationId xmlns:a16="http://schemas.microsoft.com/office/drawing/2014/main" id="{D6A20D84-D8E6-B2D0-60E1-63403A5CEE3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2" name="Imagen 11" descr="Interfaz de usuario gráfica, Aplicación&#10;&#10;El contenido generado por IA puede ser incorrecto.">
            <a:extLst>
              <a:ext uri="{FF2B5EF4-FFF2-40B4-BE49-F238E27FC236}">
                <a16:creationId xmlns:a16="http://schemas.microsoft.com/office/drawing/2014/main" id="{E1FC154A-3CB8-89E7-E766-BA066B8ACF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721" y="0"/>
            <a:ext cx="96985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94827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0</Words>
  <Application>Microsoft Office PowerPoint</Application>
  <PresentationFormat>Panorámica</PresentationFormat>
  <Paragraphs>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>UPV/EHU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Cómo llegar al Campuz de Bizkaia en bicicleta Info: https://www.ehu.eus/es/web/bizkaia/nola-iritsi-bizikletaz</dc:title>
  <dc:creator>VIRGINIA GUILLEN CAÑAS</dc:creator>
  <cp:lastModifiedBy>VIRGINIA GUILLEN</cp:lastModifiedBy>
  <cp:revision>10</cp:revision>
  <dcterms:created xsi:type="dcterms:W3CDTF">2026-01-30T07:08:54Z</dcterms:created>
  <dcterms:modified xsi:type="dcterms:W3CDTF">2026-09-09T12:01:45Z</dcterms:modified>
</cp:coreProperties>
</file>