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2" d="100"/>
          <a:sy n="52" d="100"/>
        </p:scale>
        <p:origin x="26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44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63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150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9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54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77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494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948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16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63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0D481-BC26-4C79-A805-602E25CE2545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2C86D-5B95-46BB-9674-539D1CDEE0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418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9533" t="658" r="49919" b="20789"/>
          <a:stretch/>
        </p:blipFill>
        <p:spPr>
          <a:xfrm>
            <a:off x="0" y="-1"/>
            <a:ext cx="6874090" cy="1219200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76" y="0"/>
            <a:ext cx="2280037" cy="1053885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6" t="84027" r="45139" b="6320"/>
          <a:stretch/>
        </p:blipFill>
        <p:spPr bwMode="auto">
          <a:xfrm>
            <a:off x="331674" y="9322526"/>
            <a:ext cx="6002870" cy="7978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/>
          <p:cNvSpPr/>
          <p:nvPr/>
        </p:nvSpPr>
        <p:spPr>
          <a:xfrm>
            <a:off x="331673" y="2175158"/>
            <a:ext cx="4531272" cy="1995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/>
            <a:r>
              <a:rPr lang="eu-ES" sz="3200" b="1" dirty="0" smtClean="0">
                <a:solidFill>
                  <a:srgbClr val="FF33CC"/>
                </a:solidFill>
                <a:latin typeface="EHUSerif" panose="02000503050000020004" pitchFamily="50"/>
              </a:rPr>
              <a:t>2023-2024</a:t>
            </a:r>
            <a:endParaRPr lang="eu-ES" sz="3200" b="1" dirty="0" smtClean="0">
              <a:solidFill>
                <a:srgbClr val="FF33CC"/>
              </a:solidFill>
              <a:latin typeface="EHUSerif" panose="02000503050000020004" pitchFamily="50"/>
            </a:endParaRPr>
          </a:p>
          <a:p>
            <a:pPr marL="180000" lvl="0"/>
            <a:endParaRPr lang="eu-ES" b="1" dirty="0" smtClean="0">
              <a:solidFill>
                <a:srgbClr val="FF33CC"/>
              </a:solidFill>
              <a:latin typeface="EHUSerif" panose="02000503050000020004" pitchFamily="50"/>
            </a:endParaRPr>
          </a:p>
          <a:p>
            <a:pPr marL="180000" lvl="0"/>
            <a:r>
              <a:rPr lang="eu-ES" b="1" dirty="0" smtClean="0">
                <a:solidFill>
                  <a:srgbClr val="FF33CC"/>
                </a:solidFill>
                <a:latin typeface="EHUSerif" panose="02000503050000020004" pitchFamily="50"/>
              </a:rPr>
              <a:t>IKASTEKO </a:t>
            </a:r>
            <a:r>
              <a:rPr lang="eu-ES" b="1" dirty="0">
                <a:solidFill>
                  <a:srgbClr val="FF33CC"/>
                </a:solidFill>
                <a:latin typeface="EHUSerif" panose="02000503050000020004" pitchFamily="50"/>
              </a:rPr>
              <a:t>GELAK </a:t>
            </a:r>
          </a:p>
          <a:p>
            <a:pPr marL="180000" lvl="0"/>
            <a:r>
              <a:rPr lang="eu-ES" b="1" dirty="0" smtClean="0">
                <a:solidFill>
                  <a:srgbClr val="FF33CC"/>
                </a:solidFill>
                <a:latin typeface="EHUSerif" panose="02000503050000020004" pitchFamily="50"/>
              </a:rPr>
              <a:t>ASTEBURUETAN ZABALIK</a:t>
            </a:r>
            <a:endParaRPr lang="eu-ES" b="1" dirty="0">
              <a:solidFill>
                <a:srgbClr val="FF33CC"/>
              </a:solidFill>
              <a:latin typeface="EHUSerif" panose="02000503050000020004" pitchFamily="50"/>
            </a:endParaRPr>
          </a:p>
          <a:p>
            <a:pPr marL="180000" lvl="0" indent="22225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s-ES_tradnl" altLang="es-ES" dirty="0" smtClean="0">
                <a:solidFill>
                  <a:srgbClr val="FF33CC"/>
                </a:solidFill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APERTURA </a:t>
            </a:r>
            <a:r>
              <a:rPr lang="es-ES_tradnl" altLang="es-ES" dirty="0">
                <a:solidFill>
                  <a:srgbClr val="FF33CC"/>
                </a:solidFill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SALAS DE </a:t>
            </a:r>
            <a:r>
              <a:rPr lang="es-ES_tradnl" altLang="es-ES" dirty="0" smtClean="0">
                <a:solidFill>
                  <a:srgbClr val="FF33CC"/>
                </a:solidFill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ESTUDIO</a:t>
            </a:r>
          </a:p>
          <a:p>
            <a:pPr marL="180000" lvl="0" indent="22225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s-ES_tradnl" altLang="es-ES" dirty="0" smtClean="0">
                <a:solidFill>
                  <a:srgbClr val="FF33CC"/>
                </a:solidFill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FINES DE SEMANA</a:t>
            </a:r>
            <a:endParaRPr lang="es-ES_tradnl" altLang="es-ES" dirty="0">
              <a:solidFill>
                <a:srgbClr val="FF33CC"/>
              </a:solidFill>
              <a:latin typeface="EHUSans" panose="02000503050000020004" pitchFamily="5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1676" y="1450866"/>
            <a:ext cx="5840524" cy="7524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/>
            <a:r>
              <a:rPr lang="eu-ES" b="1" dirty="0">
                <a:solidFill>
                  <a:prstClr val="black"/>
                </a:solidFill>
                <a:latin typeface="EHUSerif" panose="02000503050000020004" pitchFamily="50"/>
              </a:rPr>
              <a:t>Ekonomia eta Enpresa Fakultatea – Sarriko</a:t>
            </a:r>
          </a:p>
          <a:p>
            <a:pPr marL="180000" lvl="0"/>
            <a:r>
              <a:rPr lang="es-ES_tradnl" altLang="es-ES" b="1" dirty="0">
                <a:solidFill>
                  <a:prstClr val="black"/>
                </a:solidFill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Facultad de Economía y Empresa - </a:t>
            </a:r>
            <a:r>
              <a:rPr lang="es-ES_tradnl" altLang="es-ES" b="1" dirty="0" err="1">
                <a:solidFill>
                  <a:prstClr val="black"/>
                </a:solidFill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Sarriko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31675" y="4170951"/>
            <a:ext cx="4878500" cy="5151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04000" y="4412333"/>
            <a:ext cx="416256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225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u-ES" sz="1200" b="1" dirty="0" smtClean="0">
                <a:solidFill>
                  <a:srgbClr val="FF33CC"/>
                </a:solidFill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Asteburuetan:</a:t>
            </a:r>
            <a:endParaRPr lang="es-ES" sz="1200" b="1" dirty="0">
              <a:solidFill>
                <a:srgbClr val="FF33CC"/>
              </a:solidFill>
              <a:latin typeface="EHUSerif" panose="02000503050000020004" pitchFamily="5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/>
            <a:r>
              <a:rPr lang="eu-ES" sz="1200" dirty="0" smtClean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2024ko </a:t>
            </a:r>
            <a:r>
              <a:rPr lang="eu-ES" sz="1200" dirty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maiatzak </a:t>
            </a:r>
            <a:r>
              <a:rPr lang="eu-ES" sz="1200" dirty="0" smtClean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11, 12, 18, 19, 25 </a:t>
            </a:r>
            <a:r>
              <a:rPr lang="eu-ES" sz="1200" dirty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eta </a:t>
            </a:r>
            <a:r>
              <a:rPr lang="eu-ES" sz="1200" dirty="0" smtClean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26</a:t>
            </a:r>
            <a:endParaRPr lang="eu-ES" sz="1200" dirty="0">
              <a:latin typeface="EHUSerif" panose="02000503050000020004" pitchFamily="5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/>
            <a:r>
              <a:rPr lang="eu-ES" sz="1200" dirty="0" smtClean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2024ko </a:t>
            </a:r>
            <a:r>
              <a:rPr lang="eu-ES" sz="1200" dirty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ekainak </a:t>
            </a:r>
            <a:r>
              <a:rPr lang="eu-ES" sz="1200" dirty="0" smtClean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1, </a:t>
            </a:r>
            <a:r>
              <a:rPr lang="eu-ES" sz="1200" dirty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2</a:t>
            </a:r>
            <a:r>
              <a:rPr lang="eu-ES" sz="1200" dirty="0" smtClean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, 8, 9, 15, 16, 22, 23, 29 eta 30</a:t>
            </a:r>
            <a:endParaRPr lang="eu-ES" sz="1200" dirty="0">
              <a:latin typeface="EHUSerif" panose="02000503050000020004" pitchFamily="5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/>
            <a:endParaRPr lang="eu-ES" sz="1200" dirty="0">
              <a:latin typeface="EHUSerif" panose="02000503050000020004" pitchFamily="5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/>
            <a:r>
              <a:rPr lang="eu-ES" sz="1200" dirty="0">
                <a:solidFill>
                  <a:srgbClr val="FF33CC"/>
                </a:solidFill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Ordutegia:</a:t>
            </a:r>
          </a:p>
          <a:p>
            <a:pPr lvl="0"/>
            <a:r>
              <a:rPr lang="eu-ES" sz="1200" dirty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09:00etatik 21:00etara, etenik gabe</a:t>
            </a:r>
          </a:p>
          <a:p>
            <a:pPr lvl="0"/>
            <a:endParaRPr lang="eu-ES" sz="1200" dirty="0">
              <a:latin typeface="EHUSerif" panose="02000503050000020004" pitchFamily="5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eu-ES" sz="1200" b="1" dirty="0">
                <a:solidFill>
                  <a:srgbClr val="FF33CC"/>
                </a:solidFill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Oharra:</a:t>
            </a:r>
            <a:r>
              <a:rPr lang="eu-ES" sz="1200" dirty="0">
                <a:latin typeface="EHUSerif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 UPV/EHUko ikasle  txartela behar da sartzeko.</a:t>
            </a:r>
            <a:endParaRPr lang="es-ES" altLang="es-ES" sz="1000" dirty="0">
              <a:latin typeface="EHUSans" panose="02000503050000020004" pitchFamily="5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04000" y="6932333"/>
            <a:ext cx="4343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225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sz="1200" b="1" dirty="0" smtClean="0">
                <a:solidFill>
                  <a:srgbClr val="FF33CC"/>
                </a:solidFill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Fines de semana:</a:t>
            </a:r>
            <a:endParaRPr lang="es-ES" sz="1200" b="1" dirty="0">
              <a:solidFill>
                <a:srgbClr val="FF33CC"/>
              </a:solidFill>
              <a:latin typeface="EHUSans" panose="02000503050000020004" pitchFamily="5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indent="0"/>
            <a:r>
              <a:rPr lang="es-ES" sz="1200" dirty="0" smtClean="0">
                <a:solidFill>
                  <a:srgbClr val="000000"/>
                </a:solidFill>
                <a:latin typeface="EHUSans" panose="02000503050000020004" pitchFamily="50"/>
              </a:rPr>
              <a:t>11, 12, 18, 19, 25, </a:t>
            </a:r>
            <a:r>
              <a:rPr lang="es-ES" sz="1200" dirty="0">
                <a:solidFill>
                  <a:srgbClr val="000000"/>
                </a:solidFill>
                <a:latin typeface="EHUSans" panose="02000503050000020004" pitchFamily="50"/>
              </a:rPr>
              <a:t>y </a:t>
            </a:r>
            <a:r>
              <a:rPr lang="es-ES" sz="1200" dirty="0" smtClean="0">
                <a:solidFill>
                  <a:srgbClr val="000000"/>
                </a:solidFill>
                <a:latin typeface="EHUSans" panose="02000503050000020004" pitchFamily="50"/>
              </a:rPr>
              <a:t>26 </a:t>
            </a:r>
            <a:r>
              <a:rPr lang="es-ES" sz="1200" dirty="0">
                <a:solidFill>
                  <a:srgbClr val="000000"/>
                </a:solidFill>
                <a:latin typeface="EHUSans" panose="02000503050000020004" pitchFamily="50"/>
              </a:rPr>
              <a:t>de mayo de </a:t>
            </a:r>
            <a:r>
              <a:rPr lang="es-ES" sz="1200" dirty="0" smtClean="0">
                <a:solidFill>
                  <a:srgbClr val="000000"/>
                </a:solidFill>
                <a:latin typeface="EHUSans" panose="02000503050000020004" pitchFamily="50"/>
              </a:rPr>
              <a:t>2024</a:t>
            </a:r>
            <a:endParaRPr lang="es-ES" sz="1200" dirty="0">
              <a:solidFill>
                <a:srgbClr val="000000"/>
              </a:solidFill>
              <a:latin typeface="EHUSans" panose="02000503050000020004" pitchFamily="50"/>
            </a:endParaRPr>
          </a:p>
          <a:p>
            <a:pPr indent="0"/>
            <a:r>
              <a:rPr lang="es-ES" sz="1200" dirty="0">
                <a:solidFill>
                  <a:srgbClr val="000000"/>
                </a:solidFill>
                <a:latin typeface="EHUSans" panose="02000503050000020004" pitchFamily="50"/>
              </a:rPr>
              <a:t>1</a:t>
            </a:r>
            <a:r>
              <a:rPr lang="es-ES" sz="1200" dirty="0" smtClean="0">
                <a:solidFill>
                  <a:srgbClr val="000000"/>
                </a:solidFill>
                <a:latin typeface="EHUSans" panose="02000503050000020004" pitchFamily="50"/>
              </a:rPr>
              <a:t>, </a:t>
            </a:r>
            <a:r>
              <a:rPr lang="es-ES" sz="1200" dirty="0">
                <a:solidFill>
                  <a:srgbClr val="000000"/>
                </a:solidFill>
                <a:latin typeface="EHUSans" panose="02000503050000020004" pitchFamily="50"/>
              </a:rPr>
              <a:t>2</a:t>
            </a:r>
            <a:r>
              <a:rPr lang="es-ES" sz="1200" dirty="0" smtClean="0">
                <a:solidFill>
                  <a:srgbClr val="000000"/>
                </a:solidFill>
                <a:latin typeface="EHUSans" panose="02000503050000020004" pitchFamily="50"/>
              </a:rPr>
              <a:t>, 8, 9, 15, 16, 22, 23, 29 y 30 </a:t>
            </a:r>
            <a:r>
              <a:rPr lang="es-ES" sz="1200" dirty="0">
                <a:solidFill>
                  <a:srgbClr val="000000"/>
                </a:solidFill>
                <a:latin typeface="EHUSans" panose="02000503050000020004" pitchFamily="50"/>
              </a:rPr>
              <a:t>de junio de </a:t>
            </a:r>
            <a:r>
              <a:rPr lang="es-ES" sz="1200" dirty="0" smtClean="0">
                <a:solidFill>
                  <a:srgbClr val="000000"/>
                </a:solidFill>
                <a:latin typeface="EHUSans" panose="02000503050000020004" pitchFamily="50"/>
              </a:rPr>
              <a:t>2024</a:t>
            </a:r>
            <a:endParaRPr lang="es-ES" sz="1200" dirty="0">
              <a:solidFill>
                <a:srgbClr val="000000"/>
              </a:solidFill>
              <a:latin typeface="EHUSans" panose="02000503050000020004" pitchFamily="50"/>
            </a:endParaRPr>
          </a:p>
          <a:p>
            <a:pPr indent="0"/>
            <a:endParaRPr lang="es-ES" sz="1200" dirty="0">
              <a:solidFill>
                <a:srgbClr val="000000"/>
              </a:solidFill>
              <a:latin typeface="EHUSans" panose="02000503050000020004" pitchFamily="50"/>
            </a:endParaRPr>
          </a:p>
          <a:p>
            <a:r>
              <a:rPr lang="es-ES" altLang="es-ES" sz="1200" dirty="0">
                <a:solidFill>
                  <a:srgbClr val="FF33CC"/>
                </a:solidFill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Horario:</a:t>
            </a:r>
          </a:p>
          <a:p>
            <a:r>
              <a:rPr lang="es-ES" sz="1200" dirty="0"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De 09:00 a 21:00 ininterrumpido</a:t>
            </a:r>
          </a:p>
          <a:p>
            <a:endParaRPr lang="es-ES" sz="1200" dirty="0">
              <a:latin typeface="EHUSans" panose="02000503050000020004" pitchFamily="5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/>
            <a:r>
              <a:rPr lang="es-ES_tradnl" altLang="es-ES" sz="1200" b="1" dirty="0">
                <a:solidFill>
                  <a:srgbClr val="FF33CC"/>
                </a:solidFill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Nota: </a:t>
            </a:r>
            <a:r>
              <a:rPr lang="es-ES_tradnl" altLang="es-ES" sz="1200" dirty="0"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Es necesario carnet de estudiante de</a:t>
            </a:r>
          </a:p>
          <a:p>
            <a:pPr lvl="0"/>
            <a:r>
              <a:rPr lang="es-ES_tradnl" altLang="es-ES" sz="1200" dirty="0">
                <a:latin typeface="EHUSans" panose="02000503050000020004" pitchFamily="50"/>
                <a:ea typeface="Arial Unicode MS" panose="020B0604020202020204" pitchFamily="34" charset="-128"/>
                <a:cs typeface="Times New Roman" panose="02020603050405020304" pitchFamily="18" charset="0"/>
              </a:rPr>
              <a:t>La UPV/EHU para entrar.</a:t>
            </a:r>
            <a:endParaRPr lang="es-ES" altLang="es-ES" sz="1600" dirty="0">
              <a:latin typeface="EHUSans" panose="02000503050000020004" pitchFamily="5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05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140</Words>
  <Application>Microsoft Office PowerPoint</Application>
  <PresentationFormat>Panorámica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Arial Unicode MS</vt:lpstr>
      <vt:lpstr>Calibri</vt:lpstr>
      <vt:lpstr>Calibri Light</vt:lpstr>
      <vt:lpstr>EHUSans</vt:lpstr>
      <vt:lpstr>EHUSerif</vt:lpstr>
      <vt:lpstr>Times New Roman</vt:lpstr>
      <vt:lpstr>Tema de Office</vt:lpstr>
      <vt:lpstr>Presentación de PowerPoint</vt:lpstr>
    </vt:vector>
  </TitlesOfParts>
  <Company>UPV/EHU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ARANZAZU VAZQUEZ</dc:creator>
  <cp:lastModifiedBy>MARIA JOSE OJEMBARRENA</cp:lastModifiedBy>
  <cp:revision>7</cp:revision>
  <dcterms:created xsi:type="dcterms:W3CDTF">2022-11-22T09:44:27Z</dcterms:created>
  <dcterms:modified xsi:type="dcterms:W3CDTF">2024-04-10T09:20:54Z</dcterms:modified>
</cp:coreProperties>
</file>