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handoutMasterIdLst>
    <p:handoutMasterId r:id="rId3"/>
  </p:handoutMasterIdLst>
  <p:sldIdLst>
    <p:sldId id="258" r:id="rId2"/>
  </p:sldIdLst>
  <p:sldSz cx="15122525" cy="21386800"/>
  <p:notesSz cx="6858000" cy="9144000"/>
  <p:defaultTextStyle>
    <a:defPPr>
      <a:defRPr lang="es-ES"/>
    </a:defPPr>
    <a:lvl1pPr marL="0" algn="l" defTabSz="208294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41471" algn="l" defTabSz="208294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82946" algn="l" defTabSz="208294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124421" algn="l" defTabSz="208294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65898" algn="l" defTabSz="208294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207371" algn="l" defTabSz="208294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248841" algn="l" defTabSz="208294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290314" algn="l" defTabSz="208294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331787" algn="l" defTabSz="2082946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6">
          <p15:clr>
            <a:srgbClr val="A4A3A4"/>
          </p15:clr>
        </p15:guide>
        <p15:guide id="2" pos="47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FA3"/>
    <a:srgbClr val="F6E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19" autoAdjust="0"/>
    <p:restoredTop sz="99821" autoAdjust="0"/>
  </p:normalViewPr>
  <p:slideViewPr>
    <p:cSldViewPr>
      <p:cViewPr varScale="1">
        <p:scale>
          <a:sx n="43" d="100"/>
          <a:sy n="43" d="100"/>
        </p:scale>
        <p:origin x="3450" y="78"/>
      </p:cViewPr>
      <p:guideLst>
        <p:guide orient="horz" pos="6736"/>
        <p:guide pos="47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AD00D-DF88-413F-9B3A-55E81144EF0A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E1ECA-5F3F-4E14-9F17-6A37A7AF1A96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14819594"/>
            <a:ext cx="15122525" cy="65893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208556" tIns="104278" rIns="208556" bIns="104278" anchor="t" compatLnSpc="1"/>
          <a:lstStyle/>
          <a:p>
            <a:endParaRPr kumimoji="0" lang="en-US" dirty="0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10097437" y="0"/>
            <a:ext cx="5025089" cy="213868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208556" tIns="104278" rIns="208556" bIns="104278" anchor="t" compatLnSpc="1"/>
          <a:lstStyle/>
          <a:p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709595" y="10408242"/>
            <a:ext cx="10716829" cy="7176460"/>
          </a:xfrm>
        </p:spPr>
        <p:txBody>
          <a:bodyPr rIns="104278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716187" y="4817525"/>
            <a:ext cx="10716829" cy="5465516"/>
          </a:xfrm>
        </p:spPr>
        <p:txBody>
          <a:bodyPr tIns="0" rIns="104278" bIns="0" anchor="b">
            <a:normAutofit/>
          </a:bodyPr>
          <a:lstStyle>
            <a:lvl1pPr marL="0" indent="0" algn="r">
              <a:buNone/>
              <a:defRPr sz="4600">
                <a:solidFill>
                  <a:schemeClr val="tx1"/>
                </a:solidFill>
                <a:effectLst/>
              </a:defRPr>
            </a:lvl1pPr>
            <a:lvl2pPr marL="1042780" indent="0" algn="ctr">
              <a:buNone/>
            </a:lvl2pPr>
            <a:lvl3pPr marL="2085560" indent="0" algn="ctr">
              <a:buNone/>
            </a:lvl3pPr>
            <a:lvl4pPr marL="3128340" indent="0" algn="ctr">
              <a:buNone/>
            </a:lvl4pPr>
            <a:lvl5pPr marL="4171120" indent="0" algn="ctr">
              <a:buNone/>
            </a:lvl5pPr>
            <a:lvl6pPr marL="5213900" indent="0" algn="ctr">
              <a:buNone/>
            </a:lvl6pPr>
            <a:lvl7pPr marL="6256680" indent="0" algn="ctr">
              <a:buNone/>
            </a:lvl7pPr>
            <a:lvl8pPr marL="7299460" indent="0" algn="ctr">
              <a:buNone/>
            </a:lvl8pPr>
            <a:lvl9pPr marL="834224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0963831" y="856466"/>
            <a:ext cx="3402568" cy="18248089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56127" y="856466"/>
            <a:ext cx="9955662" cy="18248089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14819594"/>
            <a:ext cx="15122525" cy="65893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208556" tIns="104278" rIns="208556" bIns="104278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10097437" y="0"/>
            <a:ext cx="5025089" cy="213868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208556" tIns="104278" rIns="208556" bIns="104278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34189" y="11176264"/>
            <a:ext cx="10963831" cy="5695547"/>
          </a:xfrm>
        </p:spPr>
        <p:txBody>
          <a:bodyPr tIns="0" bIns="0" anchor="t"/>
          <a:lstStyle>
            <a:lvl1pPr algn="l">
              <a:buNone/>
              <a:defRPr sz="96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34189" y="7752014"/>
            <a:ext cx="10963831" cy="3326486"/>
          </a:xfrm>
        </p:spPr>
        <p:txBody>
          <a:bodyPr lIns="104278" tIns="0" rIns="104278" bIns="0" anchor="b"/>
          <a:lstStyle>
            <a:lvl1pPr marL="0" indent="0" algn="l">
              <a:buNone/>
              <a:defRPr sz="4600">
                <a:solidFill>
                  <a:schemeClr val="tx1"/>
                </a:solidFill>
                <a:effectLst/>
              </a:defRPr>
            </a:lvl1pPr>
            <a:lvl2pPr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6126" y="856463"/>
            <a:ext cx="12350062" cy="3564467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56127" y="4990255"/>
            <a:ext cx="6049010" cy="14114299"/>
          </a:xfrm>
        </p:spPr>
        <p:txBody>
          <a:bodyPr/>
          <a:lstStyle>
            <a:lvl1pPr>
              <a:defRPr sz="6000"/>
            </a:lvl1pPr>
            <a:lvl2pPr>
              <a:defRPr sz="50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057178" y="4990255"/>
            <a:ext cx="6049010" cy="14114299"/>
          </a:xfrm>
        </p:spPr>
        <p:txBody>
          <a:bodyPr/>
          <a:lstStyle>
            <a:lvl1pPr>
              <a:defRPr sz="6000"/>
            </a:lvl1pPr>
            <a:lvl2pPr>
              <a:defRPr sz="50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6127" y="851511"/>
            <a:ext cx="13610273" cy="35644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56127" y="17109440"/>
            <a:ext cx="6681741" cy="2613942"/>
          </a:xfrm>
        </p:spPr>
        <p:txBody>
          <a:bodyPr anchor="t"/>
          <a:lstStyle>
            <a:lvl1pPr marL="0" indent="0">
              <a:buNone/>
              <a:defRPr sz="5500" b="1">
                <a:solidFill>
                  <a:schemeClr val="accent1"/>
                </a:solidFill>
              </a:defRPr>
            </a:lvl1pPr>
            <a:lvl2pPr>
              <a:buNone/>
              <a:defRPr sz="4600" b="1"/>
            </a:lvl2pPr>
            <a:lvl3pPr>
              <a:buNone/>
              <a:defRPr sz="4100" b="1"/>
            </a:lvl3pPr>
            <a:lvl4pPr>
              <a:buNone/>
              <a:defRPr sz="3700" b="1"/>
            </a:lvl4pPr>
            <a:lvl5pPr>
              <a:buNone/>
              <a:defRPr sz="37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7682033" y="17109440"/>
            <a:ext cx="6684366" cy="2613942"/>
          </a:xfrm>
        </p:spPr>
        <p:txBody>
          <a:bodyPr anchor="t"/>
          <a:lstStyle>
            <a:lvl1pPr marL="0" indent="0">
              <a:buNone/>
              <a:defRPr sz="5500" b="1">
                <a:solidFill>
                  <a:schemeClr val="accent1"/>
                </a:solidFill>
              </a:defRPr>
            </a:lvl1pPr>
            <a:lvl2pPr>
              <a:buNone/>
              <a:defRPr sz="4600" b="1"/>
            </a:lvl2pPr>
            <a:lvl3pPr>
              <a:buNone/>
              <a:defRPr sz="4100" b="1"/>
            </a:lvl3pPr>
            <a:lvl4pPr>
              <a:buNone/>
              <a:defRPr sz="3700" b="1"/>
            </a:lvl4pPr>
            <a:lvl5pPr>
              <a:buNone/>
              <a:defRPr sz="37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756127" y="4730520"/>
            <a:ext cx="6681741" cy="12292461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7682033" y="4730520"/>
            <a:ext cx="6684366" cy="12292461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6126" y="855472"/>
            <a:ext cx="12355103" cy="3564467"/>
          </a:xfrm>
        </p:spPr>
        <p:txBody>
          <a:bodyPr anchor="ctr"/>
          <a:lstStyle>
            <a:lvl1pPr algn="l">
              <a:defRPr sz="1050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6126" y="3697091"/>
            <a:ext cx="5292884" cy="2277298"/>
          </a:xfrm>
        </p:spPr>
        <p:txBody>
          <a:bodyPr tIns="0" bIns="0" anchor="t"/>
          <a:lstStyle>
            <a:lvl1pPr algn="l">
              <a:buNone/>
              <a:defRPr sz="4100" b="1">
                <a:solidFill>
                  <a:schemeClr val="accent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56127" y="668685"/>
            <a:ext cx="4536758" cy="2851573"/>
          </a:xfrm>
        </p:spPr>
        <p:txBody>
          <a:bodyPr lIns="104278" tIns="0" rIns="104278" bIns="0" anchor="b"/>
          <a:lstStyle>
            <a:lvl1pPr marL="0" indent="0" algn="l">
              <a:buNone/>
              <a:defRPr sz="3200"/>
            </a:lvl1pPr>
            <a:lvl2pPr>
              <a:buNone/>
              <a:defRPr sz="2700"/>
            </a:lvl2pPr>
            <a:lvl3pPr>
              <a:buNone/>
              <a:defRPr sz="2300"/>
            </a:lvl3pPr>
            <a:lvl4pPr>
              <a:buNone/>
              <a:defRPr sz="2100"/>
            </a:lvl4pPr>
            <a:lvl5pPr>
              <a:buNone/>
              <a:defRPr sz="21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56126" y="6178409"/>
            <a:ext cx="11719957" cy="11881556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5000"/>
            </a:lvl3pPr>
            <a:lvl4pPr>
              <a:defRPr sz="4600"/>
            </a:lvl4pPr>
            <a:lvl5pPr>
              <a:defRPr sz="4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489292" y="20027327"/>
            <a:ext cx="1260211" cy="1138649"/>
          </a:xfrm>
        </p:spPr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89832" y="5319285"/>
            <a:ext cx="5050546" cy="3910023"/>
          </a:xfrm>
        </p:spPr>
        <p:txBody>
          <a:bodyPr anchor="b"/>
          <a:lstStyle>
            <a:lvl1pPr algn="l">
              <a:buNone/>
              <a:defRPr sz="5000" b="1">
                <a:solidFill>
                  <a:schemeClr val="accent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62356" y="3180599"/>
            <a:ext cx="6805137" cy="1283208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7300"/>
            </a:lvl1pPr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89835" y="9351705"/>
            <a:ext cx="5050543" cy="8306118"/>
          </a:xfrm>
        </p:spPr>
        <p:txBody>
          <a:bodyPr lIns="104278" rIns="104278"/>
          <a:lstStyle>
            <a:lvl1pPr marL="0" indent="0">
              <a:buFontTx/>
              <a:buNone/>
              <a:defRPr sz="2700"/>
            </a:lvl1pPr>
            <a:lvl2pPr>
              <a:buFontTx/>
              <a:buNone/>
              <a:defRPr sz="2700"/>
            </a:lvl2pPr>
            <a:lvl3pPr>
              <a:buFontTx/>
              <a:buNone/>
              <a:defRPr sz="2300"/>
            </a:lvl3pPr>
            <a:lvl4pPr>
              <a:buFontTx/>
              <a:buNone/>
              <a:defRPr sz="2100"/>
            </a:lvl4pPr>
            <a:lvl5pPr>
              <a:buFontTx/>
              <a:buNone/>
              <a:defRPr sz="21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756127" y="20027327"/>
            <a:ext cx="3528589" cy="1138649"/>
          </a:xfrm>
        </p:spPr>
        <p:txBody>
          <a:bodyPr/>
          <a:lstStyle/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14819594"/>
            <a:ext cx="15122525" cy="65893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208556" tIns="104278" rIns="208556" bIns="104278" anchor="t" compatLnSpc="1"/>
          <a:lstStyle/>
          <a:p>
            <a:endParaRPr kumimoji="0" lang="en-US" dirty="0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12098020" y="0"/>
            <a:ext cx="3024505" cy="213868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208556" tIns="104278" rIns="208556" bIns="104278" anchor="t" compatLnSpc="1"/>
          <a:lstStyle/>
          <a:p>
            <a:endParaRPr kumimoji="0" lang="en-US" dirty="0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756126" y="856463"/>
            <a:ext cx="12350062" cy="3564467"/>
          </a:xfrm>
          <a:prstGeom prst="rect">
            <a:avLst/>
          </a:prstGeom>
        </p:spPr>
        <p:txBody>
          <a:bodyPr vert="horz" lIns="104278" tIns="104278" rIns="104278" bIns="104278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756126" y="4990255"/>
            <a:ext cx="12350062" cy="14114299"/>
          </a:xfrm>
          <a:prstGeom prst="rect">
            <a:avLst/>
          </a:prstGeom>
        </p:spPr>
        <p:txBody>
          <a:bodyPr vert="horz" lIns="208556" tIns="104278" rIns="208556" bIns="104278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756127" y="20027327"/>
            <a:ext cx="3528589" cy="1138649"/>
          </a:xfrm>
          <a:prstGeom prst="rect">
            <a:avLst/>
          </a:prstGeom>
        </p:spPr>
        <p:txBody>
          <a:bodyPr vert="horz" lIns="208556" tIns="104278" rIns="208556" bIns="0" anchor="b"/>
          <a:lstStyle>
            <a:lvl1pPr algn="l" eaLnBrk="1" latinLnBrk="0" hangingPunct="1">
              <a:defRPr kumimoji="0" sz="23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8A02009-7A74-4A2D-AF9E-829452819EB4}" type="datetimeFigureOut">
              <a:rPr lang="es-ES" smtClean="0"/>
              <a:pPr/>
              <a:t>07/04/2025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166863" y="20027327"/>
            <a:ext cx="4788800" cy="1138649"/>
          </a:xfrm>
          <a:prstGeom prst="rect">
            <a:avLst/>
          </a:prstGeom>
        </p:spPr>
        <p:txBody>
          <a:bodyPr vert="horz" lIns="0" tIns="104278" rIns="0" bIns="0" anchor="b"/>
          <a:lstStyle>
            <a:lvl1pPr algn="ctr" eaLnBrk="1" latinLnBrk="0" hangingPunct="1">
              <a:defRPr kumimoji="0" sz="23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3484251" y="20027327"/>
            <a:ext cx="1260211" cy="113864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23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3E674AF-CACA-481C-BDEB-85DCB01E9DBF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9358" indent="-87593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47593" indent="-625668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2294116" indent="-583957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2919784" indent="-542245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3399463" indent="-417112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3879141" indent="-417112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4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4379676" indent="-417112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4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4880211" indent="-417112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3700" kern="1200">
          <a:solidFill>
            <a:schemeClr val="tx1"/>
          </a:solidFill>
          <a:latin typeface="+mn-lt"/>
          <a:ea typeface="+mn-ea"/>
          <a:cs typeface="+mn-cs"/>
        </a:defRPr>
      </a:lvl8pPr>
      <a:lvl9pPr marL="5318178" indent="-417112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3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427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0855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1283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1711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213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2566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2994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3422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8DB15-4534-B392-C23E-59C6BDD0C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365B72AB-EC6A-9586-837D-4FB7016CDADF}"/>
              </a:ext>
            </a:extLst>
          </p:cNvPr>
          <p:cNvSpPr/>
          <p:nvPr/>
        </p:nvSpPr>
        <p:spPr>
          <a:xfrm>
            <a:off x="0" y="0"/>
            <a:ext cx="15122525" cy="21386799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">
            <a:extLst>
              <a:ext uri="{FF2B5EF4-FFF2-40B4-BE49-F238E27FC236}">
                <a16:creationId xmlns:a16="http://schemas.microsoft.com/office/drawing/2014/main" id="{F5C21445-FFC9-67FB-9275-0C2F5065EE39}"/>
              </a:ext>
            </a:extLst>
          </p:cNvPr>
          <p:cNvSpPr/>
          <p:nvPr/>
        </p:nvSpPr>
        <p:spPr>
          <a:xfrm>
            <a:off x="7197788" y="748678"/>
            <a:ext cx="8578844" cy="2999202"/>
          </a:xfrm>
          <a:prstGeom prst="rect">
            <a:avLst/>
          </a:prstGeom>
          <a:noFill/>
        </p:spPr>
        <p:txBody>
          <a:bodyPr wrap="square" lIns="44117" tIns="22058" rIns="44117" bIns="22058">
            <a:spAutoFit/>
          </a:bodyPr>
          <a:lstStyle/>
          <a:p>
            <a:pPr algn="ctr"/>
            <a:endParaRPr lang="es-ES" sz="96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rbon Block" pitchFamily="2" charset="0"/>
            </a:endParaRPr>
          </a:p>
        </p:txBody>
      </p:sp>
      <p:sp>
        <p:nvSpPr>
          <p:cNvPr id="21" name="20 CuadroTexto">
            <a:extLst>
              <a:ext uri="{FF2B5EF4-FFF2-40B4-BE49-F238E27FC236}">
                <a16:creationId xmlns:a16="http://schemas.microsoft.com/office/drawing/2014/main" id="{43D40F40-4FA7-AE16-C086-6854288664B3}"/>
              </a:ext>
            </a:extLst>
          </p:cNvPr>
          <p:cNvSpPr txBox="1"/>
          <p:nvPr/>
        </p:nvSpPr>
        <p:spPr>
          <a:xfrm>
            <a:off x="288454" y="20751483"/>
            <a:ext cx="13393488" cy="383077"/>
          </a:xfrm>
          <a:prstGeom prst="rect">
            <a:avLst/>
          </a:prstGeom>
          <a:noFill/>
        </p:spPr>
        <p:txBody>
          <a:bodyPr wrap="square" lIns="44090" tIns="22046" rIns="44090" bIns="22046" rtlCol="0">
            <a:spAutoFit/>
          </a:bodyPr>
          <a:lstStyle/>
          <a:p>
            <a:endParaRPr lang="es-ES" sz="1800" b="1" i="1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7" name="Imagen 6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E29B4958-0B1F-41B8-5946-F246833027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86"/>
          <a:stretch/>
        </p:blipFill>
        <p:spPr>
          <a:xfrm>
            <a:off x="11784892" y="19709512"/>
            <a:ext cx="3279603" cy="1562788"/>
          </a:xfrm>
          <a:prstGeom prst="rect">
            <a:avLst/>
          </a:prstGeom>
        </p:spPr>
      </p:pic>
      <p:sp>
        <p:nvSpPr>
          <p:cNvPr id="9" name="20 CuadroTexto">
            <a:extLst>
              <a:ext uri="{FF2B5EF4-FFF2-40B4-BE49-F238E27FC236}">
                <a16:creationId xmlns:a16="http://schemas.microsoft.com/office/drawing/2014/main" id="{044E1D79-6205-D9CB-0C86-238F77613F13}"/>
              </a:ext>
            </a:extLst>
          </p:cNvPr>
          <p:cNvSpPr txBox="1"/>
          <p:nvPr/>
        </p:nvSpPr>
        <p:spPr>
          <a:xfrm>
            <a:off x="-12994" y="20490906"/>
            <a:ext cx="11797886" cy="721631"/>
          </a:xfrm>
          <a:prstGeom prst="rect">
            <a:avLst/>
          </a:prstGeom>
          <a:noFill/>
        </p:spPr>
        <p:txBody>
          <a:bodyPr wrap="square" lIns="44090" tIns="22046" rIns="44090" bIns="22046" rtlCol="0">
            <a:spAutoFit/>
          </a:bodyPr>
          <a:lstStyle/>
          <a:p>
            <a:r>
              <a:rPr lang="es-ES" sz="2200" b="1" i="1" dirty="0">
                <a:solidFill>
                  <a:schemeClr val="tx2">
                    <a:lumMod val="10000"/>
                  </a:schemeClr>
                </a:solidFill>
              </a:rPr>
              <a:t>FOR MORE INFORMATION: unai.fernandez@ehu.es (tel. +34945014066) </a:t>
            </a:r>
            <a:r>
              <a:rPr lang="en-US" sz="2200" b="1" i="1" dirty="0">
                <a:solidFill>
                  <a:schemeClr val="tx2">
                    <a:lumMod val="10000"/>
                  </a:schemeClr>
                </a:solidFill>
              </a:rPr>
              <a:t>or</a:t>
            </a:r>
            <a:r>
              <a:rPr lang="es-ES" sz="2200" b="1" i="1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200" b="1" i="1" dirty="0">
                <a:solidFill>
                  <a:schemeClr val="tx2">
                    <a:lumMod val="10000"/>
                  </a:schemeClr>
                </a:solidFill>
              </a:rPr>
              <a:t>visit</a:t>
            </a:r>
            <a:r>
              <a:rPr lang="es-ES" sz="2200" b="1" i="1" dirty="0">
                <a:solidFill>
                  <a:schemeClr val="tx2">
                    <a:lumMod val="10000"/>
                  </a:schemeClr>
                </a:solidFill>
              </a:rPr>
              <a:t>:  www.ehu.eus/es/web/vitoria-gasteizko-ingeniaritza-eskola/erhv.lab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109CBB9-61AA-86CA-0563-1665831FDADB}"/>
              </a:ext>
            </a:extLst>
          </p:cNvPr>
          <p:cNvSpPr txBox="1"/>
          <p:nvPr/>
        </p:nvSpPr>
        <p:spPr>
          <a:xfrm>
            <a:off x="-27254" y="7314365"/>
            <a:ext cx="1517703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Neural Networks </a:t>
            </a:r>
            <a:r>
              <a:rPr lang="es-ES" sz="44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CFD  I  PIV </a:t>
            </a:r>
            <a:r>
              <a:rPr lang="es-ES" sz="44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Techniques</a:t>
            </a:r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  </a:t>
            </a:r>
            <a:r>
              <a:rPr lang="es-ES" sz="44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Reinforcement</a:t>
            </a:r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44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44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Flow Control  I  Planar, </a:t>
            </a:r>
            <a:r>
              <a:rPr lang="es-ES" sz="44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Stereo</a:t>
            </a:r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s-ES" sz="44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Tomographic</a:t>
            </a:r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PIV  I  </a:t>
            </a:r>
            <a:r>
              <a:rPr lang="es-ES" sz="44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Shake</a:t>
            </a:r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" sz="44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ES" sz="44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-Box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3281B59-FDFD-70B0-E007-2B753727E87F}"/>
              </a:ext>
            </a:extLst>
          </p:cNvPr>
          <p:cNvSpPr txBox="1"/>
          <p:nvPr/>
        </p:nvSpPr>
        <p:spPr>
          <a:xfrm>
            <a:off x="0" y="348123"/>
            <a:ext cx="1514851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88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Neural Networks</a:t>
            </a:r>
          </a:p>
          <a:p>
            <a:pPr algn="just"/>
            <a:r>
              <a:rPr lang="es-ES" sz="3200" b="1" dirty="0" err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applied</a:t>
            </a:r>
            <a:r>
              <a:rPr lang="es-ES" sz="32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s-ES" sz="3200" b="1" dirty="0" err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to</a:t>
            </a:r>
            <a:endParaRPr lang="es-ES" sz="3200" b="1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es-ES" sz="8800" b="1" dirty="0" err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Computational</a:t>
            </a:r>
            <a:r>
              <a:rPr lang="es-ES" sz="88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Fluid Dynamics</a:t>
            </a:r>
          </a:p>
          <a:p>
            <a:pPr algn="just"/>
            <a:r>
              <a:rPr lang="es-ES" sz="32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and</a:t>
            </a:r>
          </a:p>
          <a:p>
            <a:pPr algn="just"/>
            <a:r>
              <a:rPr lang="es-ES" sz="8800" b="1" dirty="0" err="1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Experimentation</a:t>
            </a:r>
            <a:r>
              <a:rPr lang="es-ES" sz="88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 in P.I.V.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1B3619FF-3C2A-B544-2E92-12BF24AE264E}"/>
              </a:ext>
            </a:extLst>
          </p:cNvPr>
          <p:cNvSpPr txBox="1"/>
          <p:nvPr/>
        </p:nvSpPr>
        <p:spPr>
          <a:xfrm>
            <a:off x="1836625" y="15075225"/>
            <a:ext cx="114492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25h </a:t>
            </a:r>
            <a:r>
              <a:rPr lang="es-ES" sz="4000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Lectures</a:t>
            </a:r>
            <a:r>
              <a:rPr lang="es-ES" sz="4000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s-ES" sz="4000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Lab-Work</a:t>
            </a:r>
            <a:endParaRPr lang="es-ES" sz="4000" b="1" dirty="0">
              <a:solidFill>
                <a:schemeClr val="tx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40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 ECTS </a:t>
            </a:r>
            <a:r>
              <a:rPr lang="es-ES" sz="4000" b="1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Credits</a:t>
            </a:r>
            <a:endParaRPr lang="es-ES" sz="4000" b="1" dirty="0">
              <a:solidFill>
                <a:schemeClr val="tx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40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150€ </a:t>
            </a:r>
            <a:r>
              <a:rPr lang="es-ES" sz="4000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  <a:endParaRPr lang="es-ES" sz="4000" b="1" dirty="0">
              <a:solidFill>
                <a:schemeClr val="tx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4000" b="1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Director: </a:t>
            </a:r>
            <a:r>
              <a:rPr lang="es-ES" sz="4000" dirty="0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Unai Fernández </a:t>
            </a:r>
            <a:r>
              <a:rPr lang="es-ES" sz="4000" dirty="0" err="1">
                <a:solidFill>
                  <a:schemeClr val="tx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Gámiz</a:t>
            </a:r>
            <a:endParaRPr lang="es-ES" sz="4000" dirty="0">
              <a:solidFill>
                <a:schemeClr val="tx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3E6CB210-FD64-91F5-E6D8-E7F69E963C2D}"/>
              </a:ext>
            </a:extLst>
          </p:cNvPr>
          <p:cNvSpPr/>
          <p:nvPr/>
        </p:nvSpPr>
        <p:spPr>
          <a:xfrm>
            <a:off x="2488665" y="17849050"/>
            <a:ext cx="10145197" cy="162126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10263FF-8E55-7481-EA7C-E71ED33A34D2}"/>
              </a:ext>
            </a:extLst>
          </p:cNvPr>
          <p:cNvSpPr txBox="1"/>
          <p:nvPr/>
        </p:nvSpPr>
        <p:spPr>
          <a:xfrm>
            <a:off x="2720705" y="17935362"/>
            <a:ext cx="968111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Faculty of Engineering, Vitoria-</a:t>
            </a:r>
            <a:r>
              <a:rPr lang="en-US" dirty="0" err="1">
                <a:solidFill>
                  <a:schemeClr val="bg1"/>
                </a:solidFill>
              </a:rPr>
              <a:t>Gasteiz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June 23rd–27th, 2025       15:30 – 20:30</a:t>
            </a:r>
          </a:p>
        </p:txBody>
      </p:sp>
      <p:pic>
        <p:nvPicPr>
          <p:cNvPr id="4" name="Imagen 3" descr="Imagen que contiene Gráfico&#10;&#10;El contenido generado por IA puede ser incorrecto.">
            <a:extLst>
              <a:ext uri="{FF2B5EF4-FFF2-40B4-BE49-F238E27FC236}">
                <a16:creationId xmlns:a16="http://schemas.microsoft.com/office/drawing/2014/main" id="{1F288BCF-38A2-4AA2-AD5D-256B4E6551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3" t="15350" r="4291" b="29102"/>
          <a:stretch/>
        </p:blipFill>
        <p:spPr>
          <a:xfrm>
            <a:off x="-27254" y="10030492"/>
            <a:ext cx="15149779" cy="449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15096"/>
      </p:ext>
    </p:extLst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Personalizado 4">
      <a:dk1>
        <a:srgbClr val="FFFFFF"/>
      </a:dk1>
      <a:lt1>
        <a:sysClr val="window" lastClr="FFFFFF"/>
      </a:lt1>
      <a:dk2>
        <a:srgbClr val="1F497D"/>
      </a:dk2>
      <a:lt2>
        <a:srgbClr val="FBD5B5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673</TotalTime>
  <Words>80</Words>
  <Application>Microsoft Office PowerPoint</Application>
  <PresentationFormat>Personalizado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Carbon Block</vt:lpstr>
      <vt:lpstr>Franklin Gothic Book</vt:lpstr>
      <vt:lpstr>Wingdings 2</vt:lpstr>
      <vt:lpstr>Técnico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alumno</dc:creator>
  <cp:lastModifiedBy>UNAI FERNANDEZ</cp:lastModifiedBy>
  <cp:revision>52</cp:revision>
  <cp:lastPrinted>2025-04-01T09:32:27Z</cp:lastPrinted>
  <dcterms:created xsi:type="dcterms:W3CDTF">2013-03-05T17:17:02Z</dcterms:created>
  <dcterms:modified xsi:type="dcterms:W3CDTF">2025-04-07T11:52:21Z</dcterms:modified>
</cp:coreProperties>
</file>