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30A0"/>
    <a:srgbClr val="3C01C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2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EAA45-F278-4806-9B5C-1AF77E5943D5}" type="datetimeFigureOut">
              <a:rPr lang="es-ES" smtClean="0"/>
              <a:pPr/>
              <a:t>20/02/2019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D7C1-B848-458B-8706-A1C6F5B5AF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EAA45-F278-4806-9B5C-1AF77E5943D5}" type="datetimeFigureOut">
              <a:rPr lang="es-ES" smtClean="0"/>
              <a:pPr/>
              <a:t>20/02/2019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D7C1-B848-458B-8706-A1C6F5B5AF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EAA45-F278-4806-9B5C-1AF77E5943D5}" type="datetimeFigureOut">
              <a:rPr lang="es-ES" smtClean="0"/>
              <a:pPr/>
              <a:t>20/02/2019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D7C1-B848-458B-8706-A1C6F5B5AF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EAA45-F278-4806-9B5C-1AF77E5943D5}" type="datetimeFigureOut">
              <a:rPr lang="es-ES" smtClean="0"/>
              <a:pPr/>
              <a:t>20/02/2019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D7C1-B848-458B-8706-A1C6F5B5AF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EAA45-F278-4806-9B5C-1AF77E5943D5}" type="datetimeFigureOut">
              <a:rPr lang="es-ES" smtClean="0"/>
              <a:pPr/>
              <a:t>20/02/2019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D7C1-B848-458B-8706-A1C6F5B5AF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EAA45-F278-4806-9B5C-1AF77E5943D5}" type="datetimeFigureOut">
              <a:rPr lang="es-ES" smtClean="0"/>
              <a:pPr/>
              <a:t>20/02/2019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D7C1-B848-458B-8706-A1C6F5B5AF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EAA45-F278-4806-9B5C-1AF77E5943D5}" type="datetimeFigureOut">
              <a:rPr lang="es-ES" smtClean="0"/>
              <a:pPr/>
              <a:t>20/02/2019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D7C1-B848-458B-8706-A1C6F5B5AF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EAA45-F278-4806-9B5C-1AF77E5943D5}" type="datetimeFigureOut">
              <a:rPr lang="es-ES" smtClean="0"/>
              <a:pPr/>
              <a:t>20/02/2019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D7C1-B848-458B-8706-A1C6F5B5AF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EAA45-F278-4806-9B5C-1AF77E5943D5}" type="datetimeFigureOut">
              <a:rPr lang="es-ES" smtClean="0"/>
              <a:pPr/>
              <a:t>20/02/2019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D7C1-B848-458B-8706-A1C6F5B5AF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EAA45-F278-4806-9B5C-1AF77E5943D5}" type="datetimeFigureOut">
              <a:rPr lang="es-ES" smtClean="0"/>
              <a:pPr/>
              <a:t>20/02/2019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D7C1-B848-458B-8706-A1C6F5B5AF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EAA45-F278-4806-9B5C-1AF77E5943D5}" type="datetimeFigureOut">
              <a:rPr lang="es-ES" smtClean="0"/>
              <a:pPr/>
              <a:t>20/02/2019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D7C1-B848-458B-8706-A1C6F5B5AF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EAA45-F278-4806-9B5C-1AF77E5943D5}" type="datetimeFigureOut">
              <a:rPr lang="es-ES" smtClean="0"/>
              <a:pPr/>
              <a:t>20/02/2019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6D7C1-B848-458B-8706-A1C6F5B5AF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1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1196751"/>
            <a:ext cx="5688632" cy="4598905"/>
          </a:xfrm>
          <a:prstGeom prst="rect">
            <a:avLst/>
          </a:prstGeom>
          <a:ln>
            <a:solidFill>
              <a:srgbClr val="7030A0"/>
            </a:solidFill>
          </a:ln>
        </p:spPr>
      </p:pic>
      <p:sp>
        <p:nvSpPr>
          <p:cNvPr id="5" name="CuadroTexto 8"/>
          <p:cNvSpPr txBox="1"/>
          <p:nvPr/>
        </p:nvSpPr>
        <p:spPr>
          <a:xfrm>
            <a:off x="1043608" y="5877272"/>
            <a:ext cx="7704305" cy="646331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rgbClr val="3C01CF"/>
                </a:solidFill>
                <a:latin typeface="EHUSans" pitchFamily="50"/>
              </a:rPr>
              <a:t>EMAKUMEAK WIKIPEDIAN IKUSGAI EGIN NAHI?</a:t>
            </a:r>
          </a:p>
          <a:p>
            <a:pPr algn="ctr"/>
            <a:r>
              <a:rPr lang="es-ES" b="1" cap="all" dirty="0" smtClean="0">
                <a:solidFill>
                  <a:srgbClr val="7030A0"/>
                </a:solidFill>
                <a:latin typeface="EHUSans" pitchFamily="50"/>
              </a:rPr>
              <a:t>¿Nos </a:t>
            </a:r>
            <a:r>
              <a:rPr lang="es-ES" b="1" cap="all" dirty="0" err="1" smtClean="0">
                <a:solidFill>
                  <a:srgbClr val="7030A0"/>
                </a:solidFill>
                <a:latin typeface="EHUSans" pitchFamily="50"/>
              </a:rPr>
              <a:t>ayudAS</a:t>
            </a:r>
            <a:r>
              <a:rPr lang="es-ES" b="1" cap="all" dirty="0" smtClean="0">
                <a:solidFill>
                  <a:srgbClr val="7030A0"/>
                </a:solidFill>
                <a:latin typeface="EHUSans" pitchFamily="50"/>
              </a:rPr>
              <a:t> A hacerlas visibles en </a:t>
            </a:r>
            <a:r>
              <a:rPr lang="es-ES" b="1" cap="all" dirty="0" err="1" smtClean="0">
                <a:solidFill>
                  <a:srgbClr val="7030A0"/>
                </a:solidFill>
                <a:latin typeface="EHUSans" pitchFamily="50"/>
              </a:rPr>
              <a:t>Wikipedia</a:t>
            </a:r>
            <a:r>
              <a:rPr lang="es-ES" b="1" cap="all" dirty="0" smtClean="0">
                <a:solidFill>
                  <a:srgbClr val="7030A0"/>
                </a:solidFill>
                <a:latin typeface="EHUSans" pitchFamily="50"/>
              </a:rPr>
              <a:t>?</a:t>
            </a:r>
            <a:r>
              <a:rPr lang="eu-ES" b="1" cap="all" dirty="0" smtClean="0">
                <a:solidFill>
                  <a:srgbClr val="002060"/>
                </a:solidFill>
                <a:latin typeface="EHUSans" pitchFamily="50"/>
              </a:rPr>
              <a:t> </a:t>
            </a:r>
            <a:endParaRPr lang="es-ES" cap="all" dirty="0" smtClean="0">
              <a:solidFill>
                <a:srgbClr val="002060"/>
              </a:solidFill>
              <a:latin typeface="EHUSans" pitchFamily="50"/>
            </a:endParaRPr>
          </a:p>
        </p:txBody>
      </p:sp>
      <p:sp>
        <p:nvSpPr>
          <p:cNvPr id="6" name="CuadroTexto 4"/>
          <p:cNvSpPr txBox="1"/>
          <p:nvPr/>
        </p:nvSpPr>
        <p:spPr>
          <a:xfrm>
            <a:off x="323528" y="260648"/>
            <a:ext cx="8424936" cy="83099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err="1" smtClean="0">
                <a:solidFill>
                  <a:srgbClr val="3C01CF"/>
                </a:solidFill>
                <a:latin typeface="EHUSans" pitchFamily="50"/>
              </a:rPr>
              <a:t>Martxoak</a:t>
            </a:r>
            <a:r>
              <a:rPr lang="es-ES" sz="2400" b="1" dirty="0" smtClean="0">
                <a:solidFill>
                  <a:srgbClr val="3C01CF"/>
                </a:solidFill>
                <a:latin typeface="EHUSans" pitchFamily="50"/>
              </a:rPr>
              <a:t> </a:t>
            </a:r>
            <a:r>
              <a:rPr lang="es-ES" sz="2400" b="1" dirty="0" smtClean="0">
                <a:solidFill>
                  <a:srgbClr val="3C01CF"/>
                </a:solidFill>
                <a:latin typeface="EHUSans" pitchFamily="50"/>
              </a:rPr>
              <a:t>1, </a:t>
            </a:r>
            <a:r>
              <a:rPr lang="eu-ES" sz="2400" b="1" dirty="0" smtClean="0">
                <a:solidFill>
                  <a:srgbClr val="3C01CF"/>
                </a:solidFill>
                <a:latin typeface="EHUSans" pitchFamily="50"/>
              </a:rPr>
              <a:t>ostirala</a:t>
            </a:r>
            <a:r>
              <a:rPr lang="es-ES" sz="2400" b="1" dirty="0" smtClean="0">
                <a:solidFill>
                  <a:srgbClr val="3C01CF"/>
                </a:solidFill>
                <a:latin typeface="EHUSans" pitchFamily="50"/>
              </a:rPr>
              <a:t>, 15:30etan, 8. </a:t>
            </a:r>
            <a:r>
              <a:rPr lang="es-ES" sz="2400" b="1" dirty="0" err="1" smtClean="0">
                <a:solidFill>
                  <a:srgbClr val="3C01CF"/>
                </a:solidFill>
                <a:latin typeface="EHUSans" pitchFamily="50"/>
              </a:rPr>
              <a:t>informatika</a:t>
            </a:r>
            <a:r>
              <a:rPr lang="es-ES" sz="2400" b="1" dirty="0" smtClean="0">
                <a:solidFill>
                  <a:srgbClr val="3C01CF"/>
                </a:solidFill>
                <a:latin typeface="EHUSans" pitchFamily="50"/>
              </a:rPr>
              <a:t> </a:t>
            </a:r>
            <a:r>
              <a:rPr lang="es-ES" sz="2400" b="1" dirty="0" err="1" smtClean="0">
                <a:solidFill>
                  <a:srgbClr val="3C01CF"/>
                </a:solidFill>
                <a:latin typeface="EHUSans" pitchFamily="50"/>
              </a:rPr>
              <a:t>gelan</a:t>
            </a:r>
            <a:endParaRPr lang="es-ES" sz="2400" b="1" dirty="0" smtClean="0">
              <a:solidFill>
                <a:srgbClr val="3C01CF"/>
              </a:solidFill>
              <a:latin typeface="EHUSans" pitchFamily="50"/>
            </a:endParaRPr>
          </a:p>
          <a:p>
            <a:pPr algn="ctr"/>
            <a:r>
              <a:rPr lang="es-ES" sz="2400" b="1" smtClean="0">
                <a:solidFill>
                  <a:srgbClr val="7030A0"/>
                </a:solidFill>
                <a:latin typeface="EHUSans" pitchFamily="50"/>
              </a:rPr>
              <a:t>Viernes </a:t>
            </a:r>
            <a:r>
              <a:rPr lang="es-ES" sz="2400" b="1" smtClean="0">
                <a:solidFill>
                  <a:srgbClr val="7030A0"/>
                </a:solidFill>
                <a:latin typeface="EHUSans" pitchFamily="50"/>
              </a:rPr>
              <a:t>1 </a:t>
            </a:r>
            <a:r>
              <a:rPr lang="es-ES" sz="2400" b="1" dirty="0" smtClean="0">
                <a:solidFill>
                  <a:srgbClr val="7030A0"/>
                </a:solidFill>
                <a:latin typeface="EHUSans" pitchFamily="50"/>
              </a:rPr>
              <a:t>marzo, 15:30, Aula de informática 8</a:t>
            </a:r>
            <a:endParaRPr lang="es-ES" sz="2400" b="1" dirty="0">
              <a:solidFill>
                <a:srgbClr val="7030A0"/>
              </a:solidFill>
              <a:latin typeface="EHUSans" pitchFamily="5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323528" y="1062000"/>
            <a:ext cx="807660" cy="5632311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" sz="3600" b="1" dirty="0" err="1" smtClean="0">
                <a:solidFill>
                  <a:schemeClr val="bg1"/>
                </a:solidFill>
                <a:latin typeface="EHUSans" pitchFamily="50"/>
              </a:rPr>
              <a:t>Wi</a:t>
            </a:r>
            <a:endParaRPr lang="es-ES" sz="3600" b="1" dirty="0" smtClean="0">
              <a:solidFill>
                <a:schemeClr val="bg1"/>
              </a:solidFill>
              <a:latin typeface="EHUSans" pitchFamily="50"/>
            </a:endParaRPr>
          </a:p>
          <a:p>
            <a:pPr algn="ctr"/>
            <a:r>
              <a:rPr lang="es-ES" sz="3600" b="1" dirty="0" smtClean="0">
                <a:solidFill>
                  <a:schemeClr val="bg1"/>
                </a:solidFill>
                <a:latin typeface="EHUSans" pitchFamily="50"/>
              </a:rPr>
              <a:t>k</a:t>
            </a:r>
          </a:p>
          <a:p>
            <a:pPr algn="ctr"/>
            <a:r>
              <a:rPr lang="es-ES" sz="3600" b="1" dirty="0" smtClean="0">
                <a:solidFill>
                  <a:schemeClr val="bg1"/>
                </a:solidFill>
                <a:latin typeface="EHUSans" pitchFamily="50"/>
              </a:rPr>
              <a:t>i</a:t>
            </a:r>
          </a:p>
          <a:p>
            <a:pPr algn="ctr"/>
            <a:r>
              <a:rPr lang="es-ES" sz="3600" b="1" dirty="0" smtClean="0">
                <a:solidFill>
                  <a:schemeClr val="bg1"/>
                </a:solidFill>
                <a:latin typeface="EHUSans" pitchFamily="50"/>
              </a:rPr>
              <a:t>K</a:t>
            </a:r>
          </a:p>
          <a:p>
            <a:pPr algn="ctr"/>
            <a:r>
              <a:rPr lang="es-ES" sz="3600" b="1" dirty="0" smtClean="0">
                <a:solidFill>
                  <a:schemeClr val="bg1"/>
                </a:solidFill>
                <a:latin typeface="EHUSans" pitchFamily="50"/>
              </a:rPr>
              <a:t>e</a:t>
            </a:r>
          </a:p>
          <a:p>
            <a:pPr algn="ctr"/>
            <a:r>
              <a:rPr lang="es-ES" sz="3600" b="1" dirty="0" smtClean="0">
                <a:solidFill>
                  <a:schemeClr val="bg1"/>
                </a:solidFill>
                <a:latin typeface="EHUSans" pitchFamily="50"/>
              </a:rPr>
              <a:t>d</a:t>
            </a:r>
          </a:p>
          <a:p>
            <a:pPr algn="ctr"/>
            <a:r>
              <a:rPr lang="es-ES" sz="3600" b="1" dirty="0" smtClean="0">
                <a:solidFill>
                  <a:schemeClr val="bg1"/>
                </a:solidFill>
                <a:latin typeface="EHUSans" pitchFamily="50"/>
              </a:rPr>
              <a:t>a</a:t>
            </a:r>
          </a:p>
          <a:p>
            <a:pPr algn="ctr"/>
            <a:r>
              <a:rPr lang="es-ES" sz="3600" b="1" dirty="0" smtClean="0">
                <a:solidFill>
                  <a:schemeClr val="bg1"/>
                </a:solidFill>
                <a:latin typeface="EHUSans" pitchFamily="50"/>
              </a:rPr>
              <a:t>d</a:t>
            </a:r>
          </a:p>
          <a:p>
            <a:pPr algn="ctr"/>
            <a:r>
              <a:rPr lang="es-ES" sz="3600" b="1" dirty="0" smtClean="0">
                <a:solidFill>
                  <a:schemeClr val="bg1"/>
                </a:solidFill>
                <a:latin typeface="EHUSans" pitchFamily="50"/>
              </a:rPr>
              <a:t>a</a:t>
            </a:r>
            <a:endParaRPr lang="eu-ES" sz="3600" b="1" dirty="0" smtClean="0">
              <a:solidFill>
                <a:schemeClr val="bg1"/>
              </a:solidFill>
              <a:latin typeface="EHUSans" pitchFamily="50"/>
            </a:endParaRPr>
          </a:p>
        </p:txBody>
      </p:sp>
      <p:pic>
        <p:nvPicPr>
          <p:cNvPr id="9" name="Picture 2" descr="Resultado de imagen de upv logo eh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7020271" y="1622877"/>
            <a:ext cx="1961272" cy="9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52320" y="4293096"/>
            <a:ext cx="1232876" cy="9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4" descr="https://www.ehu.eus/image/image_gallery?uuid=2302b0aa-d391-4084-95ba-8945a062ce8f&amp;groupId=19559&amp;t=149139999336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92000" y="3212976"/>
            <a:ext cx="1948871" cy="43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45</Words>
  <Application>Microsoft Office PowerPoint</Application>
  <PresentationFormat>Presentación en pantalla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UPV-EHU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PDI</dc:creator>
  <cp:lastModifiedBy>prueba</cp:lastModifiedBy>
  <cp:revision>17</cp:revision>
  <dcterms:created xsi:type="dcterms:W3CDTF">2017-04-24T13:32:35Z</dcterms:created>
  <dcterms:modified xsi:type="dcterms:W3CDTF">2019-02-20T15:38:19Z</dcterms:modified>
</cp:coreProperties>
</file>